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011" r:id="rId3"/>
    <p:sldId id="1014" r:id="rId4"/>
    <p:sldId id="1015" r:id="rId5"/>
    <p:sldId id="1021" r:id="rId6"/>
    <p:sldId id="1022" r:id="rId7"/>
    <p:sldId id="1016" r:id="rId8"/>
    <p:sldId id="1018" r:id="rId9"/>
    <p:sldId id="1019" r:id="rId10"/>
    <p:sldId id="1020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049" y="1023651"/>
            <a:ext cx="11006741" cy="437844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927368" y="2644659"/>
            <a:ext cx="130503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Yunnan</a:t>
            </a:r>
            <a:endParaRPr lang="zh-CN" altLang="en-US" sz="2600"/>
          </a:p>
        </p:txBody>
      </p:sp>
      <p:sp>
        <p:nvSpPr>
          <p:cNvPr id="5" name="矩形 4"/>
          <p:cNvSpPr/>
          <p:nvPr/>
        </p:nvSpPr>
        <p:spPr>
          <a:xfrm>
            <a:off x="1351304" y="4048194"/>
            <a:ext cx="6848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300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6535880" y="2633912"/>
            <a:ext cx="12250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body</a:t>
            </a:r>
            <a:r>
              <a:rPr lang="zh-CN" altLang="zh-CN" sz="2600">
                <a:cs typeface="Times New Roman" panose="02020603050405020304" pitchFamily="18" charset="0"/>
              </a:rPr>
              <a:t>　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6155006" y="3234206"/>
            <a:ext cx="72167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legs</a:t>
            </a:r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4807688" y="3795586"/>
            <a:ext cx="17604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 long nose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>
          <a:xfrm>
            <a:off x="4725718" y="4374218"/>
            <a:ext cx="190629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two big ears</a:t>
            </a:r>
            <a:endParaRPr lang="zh-CN" altLang="en-US" sz="2600"/>
          </a:p>
        </p:txBody>
      </p:sp>
      <p:sp>
        <p:nvSpPr>
          <p:cNvPr id="10" name="矩形 9"/>
          <p:cNvSpPr/>
          <p:nvPr/>
        </p:nvSpPr>
        <p:spPr>
          <a:xfrm>
            <a:off x="9263558" y="2598050"/>
            <a:ext cx="127791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football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8601003" y="3121270"/>
            <a:ext cx="22942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draw very well</a:t>
            </a:r>
            <a:endParaRPr lang="zh-CN" altLang="en-US" sz="2600"/>
          </a:p>
        </p:txBody>
      </p:sp>
      <p:sp>
        <p:nvSpPr>
          <p:cNvPr id="12" name="矩形 11"/>
          <p:cNvSpPr/>
          <p:nvPr/>
        </p:nvSpPr>
        <p:spPr>
          <a:xfrm>
            <a:off x="8497789" y="3773321"/>
            <a:ext cx="87075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walk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>
            <a:off x="8659060" y="4759648"/>
            <a:ext cx="233269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food and water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25125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17.jpg" descr="id:21474966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3967" y="1710795"/>
            <a:ext cx="1711325" cy="1432560"/>
          </a:xfrm>
          <a:prstGeom prst="rect">
            <a:avLst/>
          </a:prstGeom>
        </p:spPr>
      </p:pic>
      <p:pic>
        <p:nvPicPr>
          <p:cNvPr id="4" name="gyy118.jpg" descr="id:21474966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61817" y="1439910"/>
            <a:ext cx="1310640" cy="1718945"/>
          </a:xfrm>
          <a:prstGeom prst="rect">
            <a:avLst/>
          </a:prstGeom>
        </p:spPr>
      </p:pic>
      <p:pic>
        <p:nvPicPr>
          <p:cNvPr id="5" name="gyy119.jpg" descr="id:214749664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77287" y="1452868"/>
            <a:ext cx="1474470" cy="1718945"/>
          </a:xfrm>
          <a:prstGeom prst="rect">
            <a:avLst/>
          </a:prstGeom>
        </p:spPr>
      </p:pic>
      <p:pic>
        <p:nvPicPr>
          <p:cNvPr id="6" name="gyy120.jpg" descr="id:214749664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239222" y="1424410"/>
            <a:ext cx="1169035" cy="1718945"/>
          </a:xfrm>
          <a:prstGeom prst="rect">
            <a:avLst/>
          </a:prstGeom>
        </p:spPr>
      </p:pic>
      <p:pic>
        <p:nvPicPr>
          <p:cNvPr id="7" name="gyy121.jpg" descr="id:214749665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751390" y="1849860"/>
            <a:ext cx="1715135" cy="1293495"/>
          </a:xfrm>
          <a:prstGeom prst="rect">
            <a:avLst/>
          </a:prstGeom>
        </p:spPr>
      </p:pic>
      <p:pic>
        <p:nvPicPr>
          <p:cNvPr id="8" name="gyy122.jpg" descr="id:2147496663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997334" y="1854277"/>
            <a:ext cx="1710690" cy="127254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00023" y="3236507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AEEF"/>
                </a:solidFill>
              </a:rPr>
              <a:t>1</a:t>
            </a:r>
            <a:r>
              <a:rPr lang="en-US" altLang="zh-CN" b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2155292" y="3236507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AEEF"/>
                </a:solidFill>
              </a:rPr>
              <a:t>2</a:t>
            </a:r>
            <a:r>
              <a:rPr lang="en-US" altLang="zh-CN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4157595" y="3236507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AEEF"/>
                </a:solidFill>
              </a:rPr>
              <a:t>3</a:t>
            </a:r>
            <a:r>
              <a:rPr lang="en-US" altLang="zh-CN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5879182" y="3236507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 smtClean="0">
                <a:solidFill>
                  <a:srgbClr val="00AEEF"/>
                </a:solidFill>
              </a:rPr>
              <a:t>4</a:t>
            </a:r>
            <a:r>
              <a:rPr lang="en-US" altLang="zh-CN" b="0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3" name="矩形 12"/>
          <p:cNvSpPr/>
          <p:nvPr/>
        </p:nvSpPr>
        <p:spPr>
          <a:xfrm>
            <a:off x="7603969" y="3236507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 smtClean="0">
                <a:solidFill>
                  <a:srgbClr val="00AEEF"/>
                </a:solidFill>
              </a:rPr>
              <a:t>5</a:t>
            </a:r>
            <a:r>
              <a:rPr lang="en-US" altLang="zh-CN" b="0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4" name="矩形 13"/>
          <p:cNvSpPr/>
          <p:nvPr/>
        </p:nvSpPr>
        <p:spPr>
          <a:xfrm>
            <a:off x="9858656" y="3236507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dirty="0" smtClean="0">
                <a:solidFill>
                  <a:srgbClr val="00AEEF"/>
                </a:solidFill>
              </a:rPr>
              <a:t>6</a:t>
            </a:r>
            <a:r>
              <a:rPr lang="en-US" altLang="zh-CN" b="0" dirty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5" name="矩形 14"/>
          <p:cNvSpPr/>
          <p:nvPr/>
        </p:nvSpPr>
        <p:spPr>
          <a:xfrm>
            <a:off x="300023" y="3735616"/>
            <a:ext cx="423526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Here are your hot dogs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0023" y="4383688"/>
            <a:ext cx="54472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dog helped the firefighters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0023" y="5016176"/>
            <a:ext cx="680329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The boy can’t swim</a:t>
            </a:r>
            <a:r>
              <a:rPr lang="en-US" altLang="zh-CN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>
                <a:solidFill>
                  <a:srgbClr val="ED028C"/>
                </a:solidFill>
                <a:cs typeface="Times New Roman" panose="02020603050405020304" pitchFamily="18" charset="0"/>
              </a:rPr>
              <a:t> The girl helps him</a:t>
            </a:r>
            <a:r>
              <a:rPr lang="en-US" altLang="zh-CN" spc="-1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00023" y="5643996"/>
            <a:ext cx="60773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This woman is blind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She can’t see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27254" y="3772197"/>
            <a:ext cx="5607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This boy is deaf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He can’t hear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The dog helps him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27254" y="5028990"/>
            <a:ext cx="54166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is a TV show about food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07264" y="323650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3102151" y="32365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64318" y="323650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825830" y="32365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8544235" y="32365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0796586" y="323650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fc58a.jpg" descr="id:21474966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1551623"/>
            <a:ext cx="951351" cy="1203977"/>
          </a:xfrm>
          <a:prstGeom prst="rect">
            <a:avLst/>
          </a:prstGeom>
        </p:spPr>
      </p:pic>
      <p:pic>
        <p:nvPicPr>
          <p:cNvPr id="4" name="fc58b.jpg" descr="id:21474966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524600" y="1568012"/>
            <a:ext cx="1201309" cy="1203978"/>
          </a:xfrm>
          <a:prstGeom prst="rect">
            <a:avLst/>
          </a:prstGeom>
        </p:spPr>
      </p:pic>
      <p:pic>
        <p:nvPicPr>
          <p:cNvPr id="5" name="fc58c.jpg" descr="id:21474966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64642" y="1532718"/>
            <a:ext cx="1295599" cy="1203978"/>
          </a:xfrm>
          <a:prstGeom prst="rect">
            <a:avLst/>
          </a:prstGeom>
        </p:spPr>
      </p:pic>
      <p:pic>
        <p:nvPicPr>
          <p:cNvPr id="6" name="fc58d.jpg" descr="id:214749669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070272" y="1669041"/>
            <a:ext cx="2000550" cy="1086559"/>
          </a:xfrm>
          <a:prstGeom prst="rect">
            <a:avLst/>
          </a:prstGeom>
        </p:spPr>
      </p:pic>
      <p:pic>
        <p:nvPicPr>
          <p:cNvPr id="7" name="fc58e.jpg" descr="id:214749669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003203" y="1532718"/>
            <a:ext cx="607103" cy="12039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7747" y="285426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9" name="矩形 8"/>
          <p:cNvSpPr/>
          <p:nvPr/>
        </p:nvSpPr>
        <p:spPr>
          <a:xfrm>
            <a:off x="2465311" y="285426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0" name="矩形 9"/>
          <p:cNvSpPr/>
          <p:nvPr/>
        </p:nvSpPr>
        <p:spPr>
          <a:xfrm>
            <a:off x="4875756" y="285426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102178" y="285426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2" name="矩形 11"/>
          <p:cNvSpPr/>
          <p:nvPr/>
        </p:nvSpPr>
        <p:spPr>
          <a:xfrm>
            <a:off x="9501663" y="285426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b="0" dirty="0"/>
          </a:p>
        </p:txBody>
      </p:sp>
      <p:sp>
        <p:nvSpPr>
          <p:cNvPr id="13" name="矩形 12"/>
          <p:cNvSpPr/>
          <p:nvPr/>
        </p:nvSpPr>
        <p:spPr>
          <a:xfrm>
            <a:off x="364535" y="3320820"/>
            <a:ext cx="69506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This bear can stand on its back legs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0854" y="3925762"/>
            <a:ext cx="58993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Dolphins can sing like humans do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0854" y="4536330"/>
            <a:ext cx="47382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 rabbit can run very fast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854" y="5150191"/>
            <a:ext cx="535691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 panda can climb trees easily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0854" y="5769092"/>
            <a:ext cx="56732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Crocodiles can swim in the river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2500" y="28542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096748" y="28542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507339" y="28542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747228" y="28542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0124654" y="285426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641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is clever and cute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can 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ride a bike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0453" y="2467018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Is this dog clever?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And it’s cute too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0453" y="4356478"/>
            <a:ext cx="73660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Hi, Jack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Can you swim?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can’t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But I can ride a bike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386" y="198107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89704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39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90233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can’t carry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carry the chair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is helpful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the firefighters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514014" y="2098352"/>
            <a:ext cx="1112580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carry this desk, Peter?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Sorry, I can’t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 carry this chair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514014" y="4030942"/>
            <a:ext cx="1112580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this dog help the firefighters?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helpful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5134" y="16297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3760" y="35246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98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5934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29142"/>
            <a:ext cx="11485848" cy="518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goats live on the left side of a river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 they want to eat the grass on the right side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bridge over the river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the bridge there is a tiger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should they do? They have a good idea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goat meets the tiger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tiger says, “I’m going to eat you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first goat says, “The second goat is bigger than me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 tiger lets it go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second goat comes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tiger says, “I’m going to eat you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second goat says, “The third goat is bigger than me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 tiger lets the second goat go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tiger waits and waits, but there is not a third goat</a:t>
            </a:r>
            <a:r>
              <a:rPr lang="en-US" altLang="zh-CN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1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passage about?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goats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lions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goats and the tiger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think of the goats?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clever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stupid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cute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7882" y="9467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354" y="35062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6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3281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TRUE?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goats and a tiger in the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lion wants to eat the grass on the right side of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goats want to eat the grass on the right side of the river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20383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232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75063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补全下面的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思维导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图。</a:t>
            </a:r>
            <a:endParaRPr lang="zh-CN" altLang="zh-CN" sz="105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739575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elephants mainly live in Yunnan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number of the elephants is about 300 by the end of 2021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huge body, four strong legs, a long nose and two big ears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Elephants are smart animals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play football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also draw very well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Elephants can walk for a long time and never get lost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also remember places with food and water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helps them to live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776" y="1292416"/>
            <a:ext cx="2880320" cy="42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6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807</Words>
  <Application>Microsoft Office PowerPoint</Application>
  <PresentationFormat>自定义</PresentationFormat>
  <Paragraphs>87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398</cp:revision>
  <dcterms:created xsi:type="dcterms:W3CDTF">2020-11-06T05:24:00Z</dcterms:created>
  <dcterms:modified xsi:type="dcterms:W3CDTF">2025-06-16T01:30:46Z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